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7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D1A2D2-7838-1DC3-7812-CCBCB170B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697090-95AD-EC38-570B-07A8EC1F1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F13596-C381-50A4-E872-22BFEA52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7D2BD7-D2DD-4FA5-2D11-FDBFD18C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36D8BC-580E-E580-329C-6ED17377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97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069F4-75BF-8CB9-AE1B-375599F8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4891A4-52E7-1092-0BC2-4D8944B8B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DC603F-0A6E-5C47-9B00-FAC56877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54E104-FA5E-E559-CECD-2EB19C09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482AE1-1A76-4F72-CB0E-66D395C5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49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973DB9-D074-E268-7843-0E0FF77923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5A5230-99CE-EB6D-3CEC-0875F9206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20DDF3-792C-46F4-7CCF-EBF32431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FC83D6-E57F-8F29-AF36-6B753750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CEF2EE-DC9D-99C2-6C23-FAB820A5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44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CB2FF-C9DB-1B0C-121E-EAD2CFA9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69A069-AA25-15CD-70A5-EE665E5F5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DAD209-8E76-7053-203C-4E299CEE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89DC2E-270F-7C80-0DB7-49C390F8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2750AB-2E85-66FA-BCDE-9FEBE4D4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9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8CB1A-DF39-D4E2-ECCE-03AE25F7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AF0F66-C000-D7E5-F542-BBA0E4D8B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9AD03F-6DBC-1EBB-DD46-DA590781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4A07EE-EF0C-C650-AD13-E7714698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85B979-8003-6BC7-14E3-EFF19145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13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02AFD-5DE1-04A3-8A3B-56931DAB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0CE4B9-C011-8345-6D93-648C5EDD6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C63028-4117-7849-7ECA-79E56459E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BADDD1-4CA3-09A9-7346-8A4E5CF3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F080F3-2E75-AE07-9ABB-B2879360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FD5FFE-0AA9-06C7-3F24-716867F0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68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C201F-A7B1-2B8E-C624-2F69C7A77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A3CDA9-6A15-1D62-A051-96D376A6D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27AD1C-1CEB-7056-B7C2-359C90B71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4E5B31-D933-4A56-505F-066F066EB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7B4C0F7-58C7-E284-CED4-D49ED021E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510F306-72CA-C870-E075-D189A8CB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006CA57-07C8-D7E2-7162-ADE4E6A5A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5778F3-4F99-06C7-C454-A80B0EF7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57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3A8A0-C363-55CD-DE7E-CFFFA807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BA2E0A-06F4-A4C7-7407-521D6D6A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0AC68E-0E7B-54DF-2BBE-B6F93631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CECBC3-3308-E646-211B-23E57562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31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708BCF-FB8C-836F-A974-8993E4FD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789FFF-B6A6-9237-D066-4B57100A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85E101-09D6-34DB-A6FD-45566E80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33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FE4B7-E513-B2E9-8352-A718C212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90C8DC-F9E5-2E8D-09B3-7AFD05D16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F2E4CA-1B8E-6C6B-DCB9-39B41678C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421600-F22A-31AB-7E43-85D97E96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2447D4-1D5C-8750-D9A8-65169CAF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42816C-964C-4F9C-74B9-3A6D94FB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3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2DDC0-8FF5-5EB8-52B6-94E3D18D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FAC7F7-8846-CE37-3F33-CBEA884AA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ACECC5-6B64-8C05-31D5-F290A03FA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F98572-EF3B-E9CD-D97D-4F23C76A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EE5255-A78D-96D5-BF5C-8BDA0A12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B7C13C-3F11-5A81-EEDE-898618C4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03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B1EB315-83FD-D9E9-BA3B-D1D3188C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6B7C38-4A2E-BD04-1F33-2A182CA11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0CAFE1-7A64-C25F-45CA-C9543775F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364-2231-402F-A8C2-27C4875D458F}" type="datetimeFigureOut">
              <a:rPr lang="de-DE" smtClean="0"/>
              <a:t>17.10.2025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784D43-4789-93B5-C39B-0955095D2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207906-804A-1397-C2E6-50FEC95B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2B992-0B1A-4A13-8EFA-CEC591805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58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869367-302A-7A49-6518-C370F4FF6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0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59476E-58B7-6AA1-F4E9-E7B4E831E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1CEED8-574F-3A0B-3E80-24AAC05D5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0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503CE3D-B6CF-82C8-EBAA-D8F3980C6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4798B8-9C5C-9A02-1A75-186E3DA05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7" y="-954741"/>
            <a:ext cx="5647764" cy="84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2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49574E5-DD3A-7493-D50D-A9D32B983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A9E64A-070E-9778-1029-F64C37D63AA2}"/>
              </a:ext>
            </a:extLst>
          </p:cNvPr>
          <p:cNvSpPr txBox="1"/>
          <p:nvPr/>
        </p:nvSpPr>
        <p:spPr>
          <a:xfrm>
            <a:off x="2232212" y="2782669"/>
            <a:ext cx="833717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Bitte finde Deine eigene Sortierung</a:t>
            </a:r>
          </a:p>
        </p:txBody>
      </p:sp>
    </p:spTree>
    <p:extLst>
      <p:ext uri="{BB962C8B-B14F-4D97-AF65-F5344CB8AC3E}">
        <p14:creationId xmlns:p14="http://schemas.microsoft.com/office/powerpoint/2010/main" val="4162123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Breitbild</PresentationFormat>
  <Paragraphs>1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Riehl</dc:creator>
  <cp:lastModifiedBy>Peter Riehl</cp:lastModifiedBy>
  <cp:revision>3</cp:revision>
  <dcterms:created xsi:type="dcterms:W3CDTF">2025-10-17T05:33:01Z</dcterms:created>
  <dcterms:modified xsi:type="dcterms:W3CDTF">2025-10-17T06:34:52Z</dcterms:modified>
</cp:coreProperties>
</file>